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81" d="100"/>
          <a:sy n="81" d="100"/>
        </p:scale>
        <p:origin x="754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13AAD9-9BCF-6DBF-71EE-87C6CDCDE80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17980CA-C6B7-6F68-A8BF-AECDCD233FF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A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3BA433-CE66-2FE0-3201-92B9EBCB08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DED952-1A3C-43BB-B07C-66EC6F2BCBBB}" type="datetimeFigureOut">
              <a:rPr lang="en-AE" smtClean="0"/>
              <a:t>21/09/2024</a:t>
            </a:fld>
            <a:endParaRPr lang="en-A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C751DB-B60F-BE53-BFAF-57CB6E0111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286424-1E19-B981-9C98-1DAEA2E14C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B1636-CE94-40B7-8178-B1DD0D307DE4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38069960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B97EE9-5F74-84B8-7A51-462F75E8B3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6279AE-4CD1-D65A-E352-0FED08B809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D40789-F8D3-0347-C8D8-91DCE546C8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DED952-1A3C-43BB-B07C-66EC6F2BCBBB}" type="datetimeFigureOut">
              <a:rPr lang="en-AE" smtClean="0"/>
              <a:t>21/09/2024</a:t>
            </a:fld>
            <a:endParaRPr lang="en-A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036234-B2E3-D654-AF12-D5586F8A5B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A84586-C27C-FCF9-98D0-BD4B253811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B1636-CE94-40B7-8178-B1DD0D307DE4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3134489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7E516E-10CA-55A8-011C-0651955660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CC6CDE5-D04C-5425-6C80-C193A45A77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D927FF-41FB-CC21-BA3C-6FF00B6FEE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DED952-1A3C-43BB-B07C-66EC6F2BCBBB}" type="datetimeFigureOut">
              <a:rPr lang="en-AE" smtClean="0"/>
              <a:t>21/09/2024</a:t>
            </a:fld>
            <a:endParaRPr lang="en-A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5A788B-68EC-69A7-C803-B1B1F9F76D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77EE03-F23C-E4B2-08CB-719998B71A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B1636-CE94-40B7-8178-B1DD0D307DE4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7282709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2E33C3-4425-6C95-9680-774F8C1B41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9C35A4-C209-8055-65FE-356F8979048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2E0E94C-FD51-7A9D-3FAB-A3AC63417D3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3B12F94-F9D8-A9D5-CC3F-971220A822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DED952-1A3C-43BB-B07C-66EC6F2BCBBB}" type="datetimeFigureOut">
              <a:rPr lang="en-AE" smtClean="0"/>
              <a:t>21/09/2024</a:t>
            </a:fld>
            <a:endParaRPr lang="en-A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AD384F3-4B26-8CF8-AD5E-369D0E17B1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5F2BE17-7C6D-F52E-3D33-359227BE8E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B1636-CE94-40B7-8178-B1DD0D307DE4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8787470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D94BC0-F952-5EBA-E014-1E40372990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9016855-8DA1-8508-9436-CA45425B12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860AF92-312F-1D4E-FE0B-40218D78D77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4B40046-9C6A-6937-1DF3-349B098D887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B687F0F-8868-6758-8FEB-BEB7B3A37CC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8B4710A-04DA-05D2-964A-FD0389D579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DED952-1A3C-43BB-B07C-66EC6F2BCBBB}" type="datetimeFigureOut">
              <a:rPr lang="en-AE" smtClean="0"/>
              <a:t>21/09/2024</a:t>
            </a:fld>
            <a:endParaRPr lang="en-A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E9F7676-28C6-60A0-98BD-5B6674CDE0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1CFFBB8-32BD-197B-249D-E15A1EE156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B1636-CE94-40B7-8178-B1DD0D307DE4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1524029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C654C9-F4F5-F535-9F4D-D7709022A5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8CF09D6-9B0F-02E2-A67D-AD7C01646E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DED952-1A3C-43BB-B07C-66EC6F2BCBBB}" type="datetimeFigureOut">
              <a:rPr lang="en-AE" smtClean="0"/>
              <a:t>21/09/2024</a:t>
            </a:fld>
            <a:endParaRPr lang="en-A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7414F3F-FC22-F513-1F9F-A3E2F80B15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95007C0-AD43-7D9A-92D4-1DF6AD1262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B1636-CE94-40B7-8178-B1DD0D307DE4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1499179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431A215-39EB-84A6-F521-3E51500F09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DED952-1A3C-43BB-B07C-66EC6F2BCBBB}" type="datetimeFigureOut">
              <a:rPr lang="en-AE" smtClean="0"/>
              <a:t>21/09/2024</a:t>
            </a:fld>
            <a:endParaRPr lang="en-A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90E5081-C5C7-D5A3-A2DF-E8896FF969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D3EFD5B-E846-8A3E-C522-7645319FE7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B1636-CE94-40B7-8178-B1DD0D307DE4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9562834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B8C387-41D4-0230-71DF-2234FFD591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BEDC56-A93D-3A24-C0F2-836920AAAF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12531E-42D7-6EB8-0C3A-F2B6FBFF691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8FE02D1-2DB3-9ADD-EEC1-B236640F31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DED952-1A3C-43BB-B07C-66EC6F2BCBBB}" type="datetimeFigureOut">
              <a:rPr lang="en-AE" smtClean="0"/>
              <a:t>21/09/2024</a:t>
            </a:fld>
            <a:endParaRPr lang="en-A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C74DB3E-AA71-C1B4-5DD3-07A4B6EC53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9C6DEDC-9689-CD35-2F3E-D997E99A4F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B1636-CE94-40B7-8178-B1DD0D307DE4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28587136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8621A2-2A69-A05A-BDF5-434D238A22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286BE3F-31B7-4543-8384-63ECDFC7894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BEEE04-E116-72AC-7583-E26CCA3A5B4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A42E27B-A18C-28D0-A271-A83A130115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DED952-1A3C-43BB-B07C-66EC6F2BCBBB}" type="datetimeFigureOut">
              <a:rPr lang="en-AE" smtClean="0"/>
              <a:t>21/09/2024</a:t>
            </a:fld>
            <a:endParaRPr lang="en-A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86D6686-060C-EE80-562E-CB1C60B64F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8D8ECEF-9DFD-8AF1-0C4B-CB7E6793D2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B1636-CE94-40B7-8178-B1DD0D307DE4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2974323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C726E6-E46B-E6F3-7402-10F0BE6C15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A42411A-F585-E8A2-AD3C-90D27CFC7C5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1729CD-C3BC-FA64-06E6-17A6815595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DED952-1A3C-43BB-B07C-66EC6F2BCBBB}" type="datetimeFigureOut">
              <a:rPr lang="en-AE" smtClean="0"/>
              <a:t>21/09/2024</a:t>
            </a:fld>
            <a:endParaRPr lang="en-A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5A991D-D631-41C5-60EF-97DA3AE314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E47024-19B7-D4D2-C130-FD73D4E6BB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B1636-CE94-40B7-8178-B1DD0D307DE4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7947079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07CF891-5BE0-0F42-1443-7884F4FB548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CF872E0-A190-768D-39C3-90556024379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EB26B0-8E6D-2598-AF53-F60FB2E2C9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DED952-1A3C-43BB-B07C-66EC6F2BCBBB}" type="datetimeFigureOut">
              <a:rPr lang="en-AE" smtClean="0"/>
              <a:t>21/09/2024</a:t>
            </a:fld>
            <a:endParaRPr lang="en-A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409164-5E8D-DE34-E9CD-25FC670952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98C4E8-25C3-13CC-3A8A-8B9CCB7AD4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B1636-CE94-40B7-8178-B1DD0D307DE4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34999616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5370823-4D04-5F14-436E-262CBE5FDA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53AEA01-7ABC-293A-711C-0034436D65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759033-93F9-1CAA-2E44-8768432D751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DED952-1A3C-43BB-B07C-66EC6F2BCBBB}" type="datetimeFigureOut">
              <a:rPr lang="en-AE" smtClean="0"/>
              <a:t>21/09/2024</a:t>
            </a:fld>
            <a:endParaRPr lang="en-A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436E84-AB58-7721-B912-AF1D3E1147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73E0CF-10DE-2F71-ECD0-FF6B75392F0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2B1636-CE94-40B7-8178-B1DD0D307DE4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21047099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2F913E-C9FB-0632-6136-0F6AA94D783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Web test pdf</a:t>
            </a:r>
            <a:br>
              <a:rPr lang="en-AE" sz="1800" kern="10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endParaRPr lang="en-A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4B3A5B6-B5E2-A5E1-8C59-C099352381F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73730333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</Words>
  <Application>Microsoft Office PowerPoint</Application>
  <PresentationFormat>Widescreen</PresentationFormat>
  <Paragraphs>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Web test pdf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PC</dc:creator>
  <cp:lastModifiedBy>PC</cp:lastModifiedBy>
  <cp:revision>1</cp:revision>
  <dcterms:created xsi:type="dcterms:W3CDTF">2024-09-21T16:31:29Z</dcterms:created>
  <dcterms:modified xsi:type="dcterms:W3CDTF">2024-09-21T16:31:44Z</dcterms:modified>
</cp:coreProperties>
</file>